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EBA2E-950D-3F4E-9B7D-DFF7271A6C41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1478A-5EF5-5447-BDFC-0B674FC5C211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27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48ABB-79E5-6947-BBA6-AA503BB4D6F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96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50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3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98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67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78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231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11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262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44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81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33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135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1861983" y="1622778"/>
            <a:ext cx="5221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solidFill>
                  <a:srgbClr val="660066"/>
                </a:solidFill>
                <a:latin typeface="Arial"/>
                <a:cs typeface="Arial"/>
              </a:rPr>
              <a:t>PROGESS LOG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50334" y="3429001"/>
            <a:ext cx="3217333" cy="2349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 smtClean="0">
                <a:latin typeface="Arial"/>
                <a:cs typeface="Arial"/>
              </a:rPr>
              <a:t>Edited</a:t>
            </a:r>
            <a:r>
              <a:rPr lang="nl-NL" dirty="0" smtClean="0">
                <a:latin typeface="Arial"/>
                <a:cs typeface="Arial"/>
              </a:rPr>
              <a:t> </a:t>
            </a:r>
            <a:r>
              <a:rPr lang="nl-NL" dirty="0" err="1" smtClean="0">
                <a:latin typeface="Arial"/>
                <a:cs typeface="Arial"/>
              </a:rPr>
              <a:t>by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Loek </a:t>
            </a:r>
            <a:r>
              <a:rPr lang="nl-NL" dirty="0" err="1" smtClean="0">
                <a:latin typeface="Arial"/>
                <a:cs typeface="Arial"/>
              </a:rPr>
              <a:t>Ehren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Mike </a:t>
            </a:r>
            <a:r>
              <a:rPr lang="nl-NL" dirty="0" err="1" smtClean="0">
                <a:latin typeface="Arial"/>
                <a:cs typeface="Arial"/>
              </a:rPr>
              <a:t>Schatorjé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Simone </a:t>
            </a:r>
            <a:r>
              <a:rPr lang="nl-NL" dirty="0" err="1" smtClean="0">
                <a:latin typeface="Arial"/>
                <a:cs typeface="Arial"/>
              </a:rPr>
              <a:t>Francesconi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err="1" smtClean="0">
                <a:latin typeface="Arial"/>
                <a:cs typeface="Arial"/>
              </a:rPr>
              <a:t>Herm</a:t>
            </a:r>
            <a:r>
              <a:rPr lang="nl-NL" dirty="0" smtClean="0">
                <a:latin typeface="Arial"/>
                <a:cs typeface="Arial"/>
              </a:rPr>
              <a:t> </a:t>
            </a:r>
            <a:r>
              <a:rPr lang="nl-NL" dirty="0" err="1" smtClean="0">
                <a:latin typeface="Arial"/>
                <a:cs typeface="Arial"/>
              </a:rPr>
              <a:t>Lecluse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Rick van </a:t>
            </a:r>
            <a:r>
              <a:rPr lang="nl-NL" dirty="0" err="1" smtClean="0">
                <a:latin typeface="Arial"/>
                <a:cs typeface="Arial"/>
              </a:rPr>
              <a:t>Osch</a:t>
            </a:r>
            <a:endParaRPr lang="nl-NL" dirty="0">
              <a:latin typeface="Arial"/>
              <a:cs typeface="Arial"/>
            </a:endParaRPr>
          </a:p>
        </p:txBody>
      </p:sp>
      <p:pic>
        <p:nvPicPr>
          <p:cNvPr id="13" name="Immagine 12" descr="io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26" y="3231446"/>
            <a:ext cx="3874619" cy="2965084"/>
          </a:xfrm>
          <a:prstGeom prst="rect">
            <a:avLst/>
          </a:prstGeom>
        </p:spPr>
      </p:pic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0D65-2476-0743-9616-E745E83F40EA}" type="datetime1">
              <a:rPr lang="en-US" b="1" smtClean="0">
                <a:solidFill>
                  <a:srgbClr val="660066"/>
                </a:solidFill>
              </a:rPr>
              <a:t>31/03/17</a:t>
            </a:fld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b="1" smtClean="0">
                <a:solidFill>
                  <a:srgbClr val="660066"/>
                </a:solidFill>
              </a:rPr>
              <a:t>1</a:t>
            </a:fld>
            <a:endParaRPr lang="it-IT" b="1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8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31/03/17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10</a:t>
            </a:fld>
            <a:endParaRPr lang="it-IT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57199" y="274638"/>
            <a:ext cx="5173133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 smtClean="0">
                <a:solidFill>
                  <a:srgbClr val="660066"/>
                </a:solidFill>
              </a:rPr>
              <a:t>Any</a:t>
            </a:r>
            <a:r>
              <a:rPr lang="nl-NL" sz="3200" b="1" dirty="0" smtClean="0">
                <a:solidFill>
                  <a:srgbClr val="660066"/>
                </a:solidFill>
              </a:rPr>
              <a:t> Question?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pic>
        <p:nvPicPr>
          <p:cNvPr id="7" name="Immagine 6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8" name="Connettore 1 7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olo 1"/>
          <p:cNvSpPr txBox="1">
            <a:spLocks/>
          </p:cNvSpPr>
          <p:nvPr/>
        </p:nvSpPr>
        <p:spPr>
          <a:xfrm>
            <a:off x="1978377" y="2229557"/>
            <a:ext cx="5173133" cy="1947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b="1" dirty="0" err="1" smtClean="0">
                <a:solidFill>
                  <a:srgbClr val="660066"/>
                </a:solidFill>
              </a:rPr>
              <a:t>Thanks</a:t>
            </a:r>
            <a:r>
              <a:rPr lang="nl-NL" sz="4800" b="1" dirty="0" smtClean="0">
                <a:solidFill>
                  <a:srgbClr val="660066"/>
                </a:solidFill>
              </a:rPr>
              <a:t> </a:t>
            </a:r>
            <a:r>
              <a:rPr lang="nl-NL" sz="4800" b="1" dirty="0" err="1" smtClean="0">
                <a:solidFill>
                  <a:srgbClr val="660066"/>
                </a:solidFill>
              </a:rPr>
              <a:t>for</a:t>
            </a:r>
            <a:r>
              <a:rPr lang="nl-NL" sz="4800" b="1" dirty="0" smtClean="0">
                <a:solidFill>
                  <a:srgbClr val="660066"/>
                </a:solidFill>
              </a:rPr>
              <a:t> </a:t>
            </a:r>
            <a:r>
              <a:rPr lang="nl-NL" sz="4800" b="1" dirty="0" err="1" smtClean="0">
                <a:solidFill>
                  <a:srgbClr val="660066"/>
                </a:solidFill>
              </a:rPr>
              <a:t>your</a:t>
            </a:r>
            <a:r>
              <a:rPr lang="nl-NL" sz="4800" b="1" dirty="0" smtClean="0">
                <a:solidFill>
                  <a:srgbClr val="660066"/>
                </a:solidFill>
              </a:rPr>
              <a:t> attention!</a:t>
            </a:r>
            <a:endParaRPr lang="it-IT" sz="48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3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itolo 1"/>
          <p:cNvSpPr txBox="1">
            <a:spLocks/>
          </p:cNvSpPr>
          <p:nvPr/>
        </p:nvSpPr>
        <p:spPr>
          <a:xfrm>
            <a:off x="457200" y="274638"/>
            <a:ext cx="4721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smtClean="0">
                <a:solidFill>
                  <a:srgbClr val="660066"/>
                </a:solidFill>
              </a:rPr>
              <a:t>The project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high_level_plann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9334" y="1492447"/>
            <a:ext cx="9412111" cy="47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98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five-skills-needed-to-achieve-your-career-goal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1"/>
          <a:stretch/>
        </p:blipFill>
        <p:spPr>
          <a:xfrm>
            <a:off x="5700889" y="1976979"/>
            <a:ext cx="3052939" cy="3399844"/>
          </a:xfrm>
          <a:prstGeom prst="rect">
            <a:avLst/>
          </a:prstGeom>
        </p:spPr>
      </p:pic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A970-901F-FF41-95BB-674823E5C08C}" type="datetime1">
              <a:rPr lang="en-US" smtClean="0"/>
              <a:t>31/03/17</a:t>
            </a:fld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3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3" name="Titolo 1"/>
          <p:cNvSpPr txBox="1">
            <a:spLocks/>
          </p:cNvSpPr>
          <p:nvPr/>
        </p:nvSpPr>
        <p:spPr>
          <a:xfrm>
            <a:off x="457199" y="274638"/>
            <a:ext cx="5469467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 smtClean="0">
                <a:solidFill>
                  <a:srgbClr val="660066"/>
                </a:solidFill>
              </a:rPr>
              <a:t>What</a:t>
            </a:r>
            <a:r>
              <a:rPr lang="nl-NL" sz="3200" b="1" dirty="0" smtClean="0">
                <a:solidFill>
                  <a:srgbClr val="660066"/>
                </a:solidFill>
              </a:rPr>
              <a:t> </a:t>
            </a:r>
            <a:r>
              <a:rPr lang="nl-NL" sz="3200" b="1" dirty="0" err="1" smtClean="0">
                <a:solidFill>
                  <a:srgbClr val="660066"/>
                </a:solidFill>
              </a:rPr>
              <a:t>did</a:t>
            </a:r>
            <a:r>
              <a:rPr lang="nl-NL" sz="3200" b="1" dirty="0" smtClean="0">
                <a:solidFill>
                  <a:srgbClr val="660066"/>
                </a:solidFill>
              </a:rPr>
              <a:t> we want </a:t>
            </a:r>
            <a:r>
              <a:rPr lang="nl-NL" sz="3200" b="1" dirty="0" err="1" smtClean="0">
                <a:solidFill>
                  <a:srgbClr val="660066"/>
                </a:solidFill>
              </a:rPr>
              <a:t>to</a:t>
            </a:r>
            <a:r>
              <a:rPr lang="nl-NL" sz="3200" b="1" dirty="0" smtClean="0">
                <a:solidFill>
                  <a:srgbClr val="660066"/>
                </a:solidFill>
              </a:rPr>
              <a:t> </a:t>
            </a:r>
            <a:r>
              <a:rPr lang="nl-NL" sz="3200" b="1" dirty="0" err="1" smtClean="0">
                <a:solidFill>
                  <a:srgbClr val="660066"/>
                </a:solidFill>
              </a:rPr>
              <a:t>achieve</a:t>
            </a:r>
            <a:r>
              <a:rPr lang="nl-NL" sz="3200" b="1" dirty="0" smtClean="0">
                <a:solidFill>
                  <a:srgbClr val="660066"/>
                </a:solidFill>
              </a:rPr>
              <a:t>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38666" y="1837393"/>
            <a:ext cx="5715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Finish test </a:t>
            </a:r>
            <a:r>
              <a:rPr lang="en-US" sz="3200" dirty="0" smtClean="0"/>
              <a:t>application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Get the information about the interview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Set up the “Raspberry pi”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Prepare the test </a:t>
            </a:r>
            <a:r>
              <a:rPr lang="en-US" sz="3200" dirty="0" smtClean="0"/>
              <a:t>plan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70505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2850-09C1-F74D-AF74-E66AECAB6E77}" type="datetime1">
              <a:rPr lang="en-US" smtClean="0"/>
              <a:t>31/03/17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4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457200" y="274638"/>
            <a:ext cx="4721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smtClean="0">
                <a:solidFill>
                  <a:srgbClr val="660066"/>
                </a:solidFill>
              </a:rPr>
              <a:t>How </a:t>
            </a:r>
            <a:r>
              <a:rPr lang="nl-NL" b="1" dirty="0" err="1" smtClean="0">
                <a:solidFill>
                  <a:srgbClr val="660066"/>
                </a:solidFill>
              </a:rPr>
              <a:t>did</a:t>
            </a:r>
            <a:r>
              <a:rPr lang="nl-NL" b="1" dirty="0" smtClean="0">
                <a:solidFill>
                  <a:srgbClr val="660066"/>
                </a:solidFill>
              </a:rPr>
              <a:t> we do </a:t>
            </a:r>
            <a:r>
              <a:rPr lang="nl-NL" b="1" dirty="0" err="1" smtClean="0">
                <a:solidFill>
                  <a:srgbClr val="660066"/>
                </a:solidFill>
              </a:rPr>
              <a:t>it</a:t>
            </a:r>
            <a:r>
              <a:rPr lang="nl-NL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0" y="1832035"/>
            <a:ext cx="43603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Continuing in development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Testing the sensors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Testing “Raspberry pi”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Work on the audio interview 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lvl="1"/>
            <a:endParaRPr lang="en-US" sz="3200" dirty="0" smtClean="0"/>
          </a:p>
        </p:txBody>
      </p:sp>
      <p:pic>
        <p:nvPicPr>
          <p:cNvPr id="2" name="Immagine 1" descr="IMG_333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4949" y="2735770"/>
            <a:ext cx="3010371" cy="2257779"/>
          </a:xfrm>
          <a:prstGeom prst="rect">
            <a:avLst/>
          </a:prstGeom>
        </p:spPr>
      </p:pic>
      <p:pic>
        <p:nvPicPr>
          <p:cNvPr id="3" name="Immagine 2" descr="IMG_33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4531" y="2738713"/>
            <a:ext cx="3035456" cy="22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1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2303753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" y="2441223"/>
            <a:ext cx="4009499" cy="2906887"/>
          </a:xfrm>
          <a:prstGeom prst="rect">
            <a:avLst/>
          </a:prstGeom>
        </p:spPr>
      </p:pic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31/03/17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5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5271912" cy="794476"/>
          </a:xfrm>
        </p:spPr>
        <p:txBody>
          <a:bodyPr>
            <a:normAutofit fontScale="90000"/>
          </a:bodyPr>
          <a:lstStyle/>
          <a:p>
            <a:r>
              <a:rPr lang="it-IT" b="1" dirty="0" err="1" smtClean="0">
                <a:solidFill>
                  <a:srgbClr val="660066"/>
                </a:solidFill>
              </a:rPr>
              <a:t>What</a:t>
            </a:r>
            <a:r>
              <a:rPr lang="it-IT" b="1" dirty="0" smtClean="0">
                <a:solidFill>
                  <a:srgbClr val="660066"/>
                </a:solidFill>
              </a:rPr>
              <a:t> </a:t>
            </a:r>
            <a:r>
              <a:rPr lang="it-IT" b="1" dirty="0" err="1" smtClean="0">
                <a:solidFill>
                  <a:srgbClr val="660066"/>
                </a:solidFill>
              </a:rPr>
              <a:t>were</a:t>
            </a:r>
            <a:r>
              <a:rPr lang="it-IT" b="1" dirty="0" smtClean="0">
                <a:solidFill>
                  <a:srgbClr val="660066"/>
                </a:solidFill>
              </a:rPr>
              <a:t> the </a:t>
            </a:r>
            <a:r>
              <a:rPr lang="it-IT" b="1" dirty="0" err="1" smtClean="0">
                <a:solidFill>
                  <a:srgbClr val="660066"/>
                </a:solidFill>
              </a:rPr>
              <a:t>results</a:t>
            </a:r>
            <a:r>
              <a:rPr lang="it-IT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4043365" y="2287012"/>
            <a:ext cx="51914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3200" dirty="0" smtClean="0"/>
              <a:t>Test plan ready to use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 smtClean="0"/>
              <a:t>All of the sensors work properly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 smtClean="0"/>
              <a:t>Talking with experts helped us to have a clear picture of our project-work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7222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rubik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3" t="3703" r="22522" b="7538"/>
          <a:stretch/>
        </p:blipFill>
        <p:spPr>
          <a:xfrm>
            <a:off x="5404556" y="2243728"/>
            <a:ext cx="3033890" cy="2874432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02/04/17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6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398911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 smtClean="0">
                <a:solidFill>
                  <a:srgbClr val="660066"/>
                </a:solidFill>
              </a:rPr>
              <a:t>What</a:t>
            </a:r>
            <a:r>
              <a:rPr lang="it-IT" b="1" dirty="0" smtClean="0">
                <a:solidFill>
                  <a:srgbClr val="660066"/>
                </a:solidFill>
              </a:rPr>
              <a:t> </a:t>
            </a:r>
            <a:r>
              <a:rPr lang="it-IT" b="1" dirty="0" err="1" smtClean="0">
                <a:solidFill>
                  <a:srgbClr val="660066"/>
                </a:solidFill>
              </a:rPr>
              <a:t>were</a:t>
            </a:r>
            <a:r>
              <a:rPr lang="it-IT" b="1" dirty="0" smtClean="0">
                <a:solidFill>
                  <a:srgbClr val="660066"/>
                </a:solidFill>
              </a:rPr>
              <a:t> the </a:t>
            </a:r>
            <a:r>
              <a:rPr lang="it-IT" b="1" dirty="0" err="1" smtClean="0">
                <a:solidFill>
                  <a:srgbClr val="660066"/>
                </a:solidFill>
              </a:rPr>
              <a:t>problems</a:t>
            </a:r>
            <a:r>
              <a:rPr lang="it-IT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97555" y="2197160"/>
            <a:ext cx="60677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Some problems with the “Raspberry pi” </a:t>
            </a:r>
            <a:r>
              <a:rPr lang="en-US" sz="3200" dirty="0" err="1" smtClean="0"/>
              <a:t>wi-fi</a:t>
            </a:r>
            <a:r>
              <a:rPr lang="en-US" sz="3200" dirty="0" smtClean="0"/>
              <a:t> connection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err="1" smtClean="0"/>
              <a:t>TheThings</a:t>
            </a:r>
            <a:r>
              <a:rPr lang="en-US" sz="3200" dirty="0" smtClean="0"/>
              <a:t> </a:t>
            </a:r>
            <a:r>
              <a:rPr lang="en-US" sz="3200" dirty="0" smtClean="0"/>
              <a:t>“Uno” is not deliverable before the end of </a:t>
            </a:r>
            <a:r>
              <a:rPr lang="en-US" sz="3200" dirty="0" smtClean="0"/>
              <a:t>April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interview is not completed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12054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31/03/17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7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610579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b="1" dirty="0" err="1" smtClean="0">
                <a:solidFill>
                  <a:srgbClr val="660066"/>
                </a:solidFill>
              </a:rPr>
              <a:t>What</a:t>
            </a:r>
            <a:r>
              <a:rPr lang="it-IT" sz="3200" b="1" dirty="0" smtClean="0">
                <a:solidFill>
                  <a:srgbClr val="660066"/>
                </a:solidFill>
              </a:rPr>
              <a:t> </a:t>
            </a:r>
            <a:r>
              <a:rPr lang="it-IT" sz="3200" b="1" dirty="0" err="1" smtClean="0">
                <a:solidFill>
                  <a:srgbClr val="660066"/>
                </a:solidFill>
              </a:rPr>
              <a:t>were</a:t>
            </a:r>
            <a:r>
              <a:rPr lang="it-IT" sz="3200" b="1" dirty="0" smtClean="0">
                <a:solidFill>
                  <a:srgbClr val="660066"/>
                </a:solidFill>
              </a:rPr>
              <a:t> the </a:t>
            </a:r>
            <a:r>
              <a:rPr lang="it-IT" sz="3200" b="1" dirty="0" err="1" smtClean="0">
                <a:solidFill>
                  <a:srgbClr val="660066"/>
                </a:solidFill>
              </a:rPr>
              <a:t>lessons</a:t>
            </a:r>
            <a:r>
              <a:rPr lang="it-IT" sz="3200" b="1" dirty="0" smtClean="0">
                <a:solidFill>
                  <a:srgbClr val="660066"/>
                </a:solidFill>
              </a:rPr>
              <a:t> </a:t>
            </a:r>
            <a:r>
              <a:rPr lang="it-IT" sz="3200" b="1" dirty="0" err="1" smtClean="0">
                <a:solidFill>
                  <a:srgbClr val="660066"/>
                </a:solidFill>
              </a:rPr>
              <a:t>learned</a:t>
            </a:r>
            <a:r>
              <a:rPr lang="it-IT" sz="3200" b="1" dirty="0" smtClean="0">
                <a:solidFill>
                  <a:srgbClr val="660066"/>
                </a:solidFill>
              </a:rPr>
              <a:t>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3593394" y="1611169"/>
            <a:ext cx="5550606" cy="469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interview should be processed together with the interviewed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Hard to work with the Raspberry pi without any knowledge about that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To have a clear picture of what we want to reach and how to do it is very </a:t>
            </a:r>
            <a:r>
              <a:rPr lang="en-US" sz="3200" dirty="0" smtClean="0"/>
              <a:t>help</a:t>
            </a:r>
            <a:r>
              <a:rPr lang="en-US" sz="3200" dirty="0" smtClean="0"/>
              <a:t>ful</a:t>
            </a:r>
            <a:endParaRPr lang="en-US" sz="3200" dirty="0" smtClean="0"/>
          </a:p>
        </p:txBody>
      </p:sp>
      <p:pic>
        <p:nvPicPr>
          <p:cNvPr id="3" name="Immagine 2" descr="wilf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" y="2314222"/>
            <a:ext cx="34956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9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tepbyste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78" y="2892778"/>
            <a:ext cx="3294623" cy="2230207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31/03/17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8</a:t>
            </a:fld>
            <a:endParaRPr lang="it-IT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57200" y="274638"/>
            <a:ext cx="5229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 smtClean="0">
                <a:solidFill>
                  <a:srgbClr val="660066"/>
                </a:solidFill>
              </a:rPr>
              <a:t>What</a:t>
            </a:r>
            <a:r>
              <a:rPr lang="nl-NL" b="1" dirty="0" smtClean="0">
                <a:solidFill>
                  <a:srgbClr val="660066"/>
                </a:solidFill>
              </a:rPr>
              <a:t> do we want </a:t>
            </a:r>
            <a:r>
              <a:rPr lang="nl-NL" b="1" dirty="0" err="1" smtClean="0">
                <a:solidFill>
                  <a:srgbClr val="660066"/>
                </a:solidFill>
              </a:rPr>
              <a:t>to</a:t>
            </a:r>
            <a:r>
              <a:rPr lang="nl-NL" b="1" dirty="0" smtClean="0">
                <a:solidFill>
                  <a:srgbClr val="660066"/>
                </a:solidFill>
              </a:rPr>
              <a:t> </a:t>
            </a:r>
            <a:r>
              <a:rPr lang="nl-NL" b="1" dirty="0" err="1" smtClean="0">
                <a:solidFill>
                  <a:srgbClr val="660066"/>
                </a:solidFill>
              </a:rPr>
              <a:t>achieve</a:t>
            </a:r>
            <a:r>
              <a:rPr lang="nl-NL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8468" y="1583555"/>
            <a:ext cx="59746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Manage a second appointment with the environment department 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Extrapolate information from the document we got from Leo Jacob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Figure out how to solve the Raspberry pi connection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Understand how to combine the sensors in the “box”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63249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31/03/17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9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173133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smtClean="0">
                <a:solidFill>
                  <a:srgbClr val="660066"/>
                </a:solidFill>
              </a:rPr>
              <a:t>How we are </a:t>
            </a:r>
            <a:r>
              <a:rPr lang="nl-NL" sz="3200" b="1" dirty="0" err="1" smtClean="0">
                <a:solidFill>
                  <a:srgbClr val="660066"/>
                </a:solidFill>
              </a:rPr>
              <a:t>going</a:t>
            </a:r>
            <a:r>
              <a:rPr lang="nl-NL" sz="3200" b="1" dirty="0" smtClean="0">
                <a:solidFill>
                  <a:srgbClr val="660066"/>
                </a:solidFill>
              </a:rPr>
              <a:t> </a:t>
            </a:r>
            <a:r>
              <a:rPr lang="nl-NL" sz="3200" b="1" dirty="0" err="1" smtClean="0">
                <a:solidFill>
                  <a:srgbClr val="660066"/>
                </a:solidFill>
              </a:rPr>
              <a:t>to</a:t>
            </a:r>
            <a:r>
              <a:rPr lang="nl-NL" sz="3200" b="1" dirty="0" smtClean="0">
                <a:solidFill>
                  <a:srgbClr val="660066"/>
                </a:solidFill>
              </a:rPr>
              <a:t> do </a:t>
            </a:r>
            <a:r>
              <a:rPr lang="nl-NL" sz="3200" b="1" dirty="0" err="1" smtClean="0">
                <a:solidFill>
                  <a:srgbClr val="660066"/>
                </a:solidFill>
              </a:rPr>
              <a:t>it</a:t>
            </a:r>
            <a:r>
              <a:rPr lang="nl-NL" sz="3200" b="1" dirty="0" smtClean="0">
                <a:solidFill>
                  <a:srgbClr val="660066"/>
                </a:solidFill>
              </a:rPr>
              <a:t>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417461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205088" y="1732336"/>
            <a:ext cx="63358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Looking </a:t>
            </a:r>
            <a:r>
              <a:rPr lang="en-US" sz="2800" dirty="0" smtClean="0"/>
              <a:t>what is still necessary for the </a:t>
            </a:r>
            <a:r>
              <a:rPr lang="en-US" sz="2800" dirty="0" smtClean="0"/>
              <a:t>testing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More researches about Raspberry pi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Make some sensor combination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Working on the document</a:t>
            </a:r>
            <a:endParaRPr lang="en-US" sz="2800" dirty="0" smtClean="0"/>
          </a:p>
        </p:txBody>
      </p:sp>
      <p:pic>
        <p:nvPicPr>
          <p:cNvPr id="2" name="Immagine 1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187119"/>
            <a:ext cx="3492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8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278</Words>
  <Application>Microsoft Macintosh PowerPoint</Application>
  <PresentationFormat>Presentazione su schermo (4:3)</PresentationFormat>
  <Paragraphs>63</Paragraphs>
  <Slides>10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1" baseType="lpstr">
      <vt:lpstr>Tema di Office</vt:lpstr>
      <vt:lpstr>Presentazione di PowerPoint</vt:lpstr>
      <vt:lpstr>Presentazione di PowerPoint</vt:lpstr>
      <vt:lpstr>Presentazione di PowerPoint</vt:lpstr>
      <vt:lpstr>Presentazione di PowerPoint</vt:lpstr>
      <vt:lpstr>What were the results?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>SimoneFrancesconi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Simone Francesconi</dc:creator>
  <cp:lastModifiedBy>Simone Francesconi</cp:lastModifiedBy>
  <cp:revision>11</cp:revision>
  <dcterms:created xsi:type="dcterms:W3CDTF">2017-03-31T08:53:46Z</dcterms:created>
  <dcterms:modified xsi:type="dcterms:W3CDTF">2017-04-03T07:21:55Z</dcterms:modified>
</cp:coreProperties>
</file>